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8"/>
  </p:notesMasterIdLst>
  <p:sldIdLst>
    <p:sldId id="256" r:id="rId2"/>
    <p:sldId id="259" r:id="rId3"/>
    <p:sldId id="261" r:id="rId4"/>
    <p:sldId id="257" r:id="rId5"/>
    <p:sldId id="258" r:id="rId6"/>
    <p:sldId id="260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62EE72-83D0-26E1-A1F1-C304CD080DA6}" v="252" dt="2025-11-10T18:23:47.905"/>
    <p1510:client id="{76A4D4D2-17AB-1508-68A5-D3D413098395}" v="1" dt="2025-11-11T07:35:23.077"/>
    <p1510:client id="{7C530972-4876-143E-97C1-05BA75D138B1}" v="1" dt="2025-11-11T06:43:25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9C6710-AB34-4635-99FB-DD6D8BB3CF69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C27917-0736-4876-9F1E-9A882A1CBD60}">
      <dgm:prSet/>
      <dgm:spPr/>
      <dgm:t>
        <a:bodyPr/>
        <a:lstStyle/>
        <a:p>
          <a:r>
            <a:rPr lang="nn-NO" b="0" i="0">
              <a:ea typeface="+mn-ea"/>
              <a:cs typeface="+mn-cs"/>
            </a:rPr>
            <a:t>Skulen reflekterer ofte utviklinga i samfunnet, og er påverka av politiske straumar og interesser. </a:t>
          </a:r>
          <a:endParaRPr lang="en-US">
            <a:ea typeface="+mn-ea"/>
            <a:cs typeface="+mn-cs"/>
          </a:endParaRPr>
        </a:p>
      </dgm:t>
    </dgm:pt>
    <dgm:pt modelId="{8AEBABA9-B798-48A7-AB83-3F803BE4A71F}" type="parTrans" cxnId="{E953A05C-E777-4C9F-A70A-47B6DA1809AE}">
      <dgm:prSet/>
      <dgm:spPr/>
      <dgm:t>
        <a:bodyPr/>
        <a:lstStyle/>
        <a:p>
          <a:endParaRPr lang="en-US"/>
        </a:p>
      </dgm:t>
    </dgm:pt>
    <dgm:pt modelId="{90D29DAF-029B-4043-BD07-B098C8783240}" type="sibTrans" cxnId="{E953A05C-E777-4C9F-A70A-47B6DA1809AE}">
      <dgm:prSet/>
      <dgm:spPr/>
      <dgm:t>
        <a:bodyPr/>
        <a:lstStyle/>
        <a:p>
          <a:endParaRPr lang="en-US"/>
        </a:p>
      </dgm:t>
    </dgm:pt>
    <dgm:pt modelId="{6AAABE23-CE71-4EAF-BCD0-43E614E2DA36}">
      <dgm:prSet/>
      <dgm:spPr/>
      <dgm:t>
        <a:bodyPr/>
        <a:lstStyle/>
        <a:p>
          <a:r>
            <a:rPr lang="nn-NO" b="0" i="0">
              <a:ea typeface="+mn-ea"/>
              <a:cs typeface="+mn-cs"/>
            </a:rPr>
            <a:t>Skulen har i oppdrag å utjamne forskjellar. </a:t>
          </a:r>
          <a:endParaRPr lang="en-US">
            <a:ea typeface="+mn-ea"/>
            <a:cs typeface="+mn-cs"/>
          </a:endParaRPr>
        </a:p>
      </dgm:t>
    </dgm:pt>
    <dgm:pt modelId="{C6648BC5-1BF2-4029-90C9-0A1430455767}" type="parTrans" cxnId="{B2294F91-6AB9-4DCD-B722-2C26B4BF0E5B}">
      <dgm:prSet/>
      <dgm:spPr/>
      <dgm:t>
        <a:bodyPr/>
        <a:lstStyle/>
        <a:p>
          <a:endParaRPr lang="en-US"/>
        </a:p>
      </dgm:t>
    </dgm:pt>
    <dgm:pt modelId="{4D1045D2-E9FA-41E8-B787-6D85EB6F0C0A}" type="sibTrans" cxnId="{B2294F91-6AB9-4DCD-B722-2C26B4BF0E5B}">
      <dgm:prSet/>
      <dgm:spPr/>
      <dgm:t>
        <a:bodyPr/>
        <a:lstStyle/>
        <a:p>
          <a:endParaRPr lang="en-US"/>
        </a:p>
      </dgm:t>
    </dgm:pt>
    <dgm:pt modelId="{A9078E09-C5F5-420D-8001-4940A2BE504F}">
      <dgm:prSet/>
      <dgm:spPr/>
      <dgm:t>
        <a:bodyPr/>
        <a:lstStyle/>
        <a:p>
          <a:r>
            <a:rPr lang="nn-NO" b="0" i="0">
              <a:ea typeface="+mn-ea"/>
              <a:cs typeface="+mn-cs"/>
            </a:rPr>
            <a:t>Skulen har i oppdrag å førebu elevane på framtida og livet. </a:t>
          </a:r>
          <a:endParaRPr lang="en-US">
            <a:ea typeface="+mn-ea"/>
            <a:cs typeface="+mn-cs"/>
          </a:endParaRPr>
        </a:p>
      </dgm:t>
    </dgm:pt>
    <dgm:pt modelId="{9F1540F6-A63B-426E-BC2B-D48DCA81DCA6}" type="parTrans" cxnId="{6B8D0109-AFBA-494A-8FC4-F03476B611A5}">
      <dgm:prSet/>
      <dgm:spPr/>
      <dgm:t>
        <a:bodyPr/>
        <a:lstStyle/>
        <a:p>
          <a:endParaRPr lang="en-US"/>
        </a:p>
      </dgm:t>
    </dgm:pt>
    <dgm:pt modelId="{241EE81D-429A-43AD-9582-A0E230A22145}" type="sibTrans" cxnId="{6B8D0109-AFBA-494A-8FC4-F03476B611A5}">
      <dgm:prSet/>
      <dgm:spPr/>
      <dgm:t>
        <a:bodyPr/>
        <a:lstStyle/>
        <a:p>
          <a:endParaRPr lang="en-US"/>
        </a:p>
      </dgm:t>
    </dgm:pt>
    <dgm:pt modelId="{6CCC539F-B71B-4DCF-BDDB-48C19D9360B1}">
      <dgm:prSet/>
      <dgm:spPr/>
      <dgm:t>
        <a:bodyPr/>
        <a:lstStyle/>
        <a:p>
          <a:r>
            <a:rPr lang="nn-NO" b="0" i="0">
              <a:ea typeface="+mn-ea"/>
              <a:cs typeface="+mn-cs"/>
            </a:rPr>
            <a:t>Kva visste me i 2012, kva veit me i dag</a:t>
          </a:r>
          <a:r>
            <a:rPr lang="nn-NO">
              <a:latin typeface="Neue Haas Grotesk Text Pro"/>
              <a:ea typeface="+mn-ea"/>
              <a:cs typeface="+mn-cs"/>
            </a:rPr>
            <a:t>?</a:t>
          </a:r>
          <a:endParaRPr lang="en-US">
            <a:ea typeface="+mn-ea"/>
            <a:cs typeface="+mn-cs"/>
          </a:endParaRPr>
        </a:p>
      </dgm:t>
    </dgm:pt>
    <dgm:pt modelId="{6C43646C-89B2-4EF1-9AD6-9F6FB86BB37F}" type="parTrans" cxnId="{0761562D-2482-4BF1-A017-D7028683AD50}">
      <dgm:prSet/>
      <dgm:spPr/>
      <dgm:t>
        <a:bodyPr/>
        <a:lstStyle/>
        <a:p>
          <a:endParaRPr lang="en-US"/>
        </a:p>
      </dgm:t>
    </dgm:pt>
    <dgm:pt modelId="{558E98AD-32C5-44E5-8E15-944141132C09}" type="sibTrans" cxnId="{0761562D-2482-4BF1-A017-D7028683AD50}">
      <dgm:prSet/>
      <dgm:spPr/>
      <dgm:t>
        <a:bodyPr/>
        <a:lstStyle/>
        <a:p>
          <a:endParaRPr lang="en-US"/>
        </a:p>
      </dgm:t>
    </dgm:pt>
    <dgm:pt modelId="{BC7E126B-D01B-4A57-915C-BB450BD8BAD9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Skjermbruksutvalet sin rapport</a:t>
          </a:r>
        </a:p>
      </dgm:t>
    </dgm:pt>
    <dgm:pt modelId="{87827D43-82EA-44A4-8A77-7B4686E1D1A8}" type="parTrans" cxnId="{42E29E77-3639-437C-9F43-3FB4E13A4C32}">
      <dgm:prSet/>
      <dgm:spPr/>
    </dgm:pt>
    <dgm:pt modelId="{56E2B0EB-5B4C-4F0F-BBC8-413A0C3A42DB}" type="sibTrans" cxnId="{42E29E77-3639-437C-9F43-3FB4E13A4C32}">
      <dgm:prSet/>
      <dgm:spPr/>
    </dgm:pt>
    <dgm:pt modelId="{2ECF5360-EA98-4346-AB98-67669B45876C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Stortingsmelding nr 32 "Trygg oppvekst i et digitalt samfunn"</a:t>
          </a:r>
        </a:p>
      </dgm:t>
    </dgm:pt>
    <dgm:pt modelId="{5BC1996C-F66D-4865-BDA2-8B2CE7568FC4}" type="parTrans" cxnId="{8866EFC2-D1D9-4BF7-BE6D-2B327200F89A}">
      <dgm:prSet/>
      <dgm:spPr/>
    </dgm:pt>
    <dgm:pt modelId="{682D6E1F-589D-45F7-9382-1A4006B2F8E1}" type="sibTrans" cxnId="{8866EFC2-D1D9-4BF7-BE6D-2B327200F89A}">
      <dgm:prSet/>
      <dgm:spPr/>
    </dgm:pt>
    <dgm:pt modelId="{00C3A820-C518-417B-9295-0E0F20117439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Helsedirektoratet: Skjermbruk blant barn og unge </a:t>
          </a:r>
        </a:p>
      </dgm:t>
    </dgm:pt>
    <dgm:pt modelId="{649909EF-3A9B-4B9D-B546-F62062B2CF05}" type="parTrans" cxnId="{03506D17-EE2B-419C-8151-3A00D8A9E377}">
      <dgm:prSet/>
      <dgm:spPr/>
    </dgm:pt>
    <dgm:pt modelId="{607C7BE0-D995-4D04-B755-B8B34895EF75}" type="sibTrans" cxnId="{03506D17-EE2B-419C-8151-3A00D8A9E377}">
      <dgm:prSet/>
      <dgm:spPr/>
    </dgm:pt>
    <dgm:pt modelId="{13EA26AD-6172-4F0F-A562-B2861678BF43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Læreplanar og rammeplanar  </a:t>
          </a:r>
          <a:endParaRPr lang="nn-NO">
            <a:ea typeface="+mn-ea"/>
            <a:cs typeface="+mn-cs"/>
          </a:endParaRPr>
        </a:p>
      </dgm:t>
    </dgm:pt>
    <dgm:pt modelId="{86C1073D-73E9-4D60-929A-DED7D2CADF74}" type="parTrans" cxnId="{AC4A0952-A0BE-4644-8AAB-C26AB9FF9885}">
      <dgm:prSet/>
      <dgm:spPr/>
    </dgm:pt>
    <dgm:pt modelId="{3E49F948-2198-40B4-90FD-C37129796E6B}" type="sibTrans" cxnId="{AC4A0952-A0BE-4644-8AAB-C26AB9FF9885}">
      <dgm:prSet/>
      <dgm:spPr/>
    </dgm:pt>
    <dgm:pt modelId="{E460F3E7-D5F5-4534-A85A-9EDE9EB23820}">
      <dgm:prSet phldr="0"/>
      <dgm:spPr/>
      <dgm:t>
        <a:bodyPr/>
        <a:lstStyle/>
        <a:p>
          <a:pPr rtl="0"/>
          <a:r>
            <a:rPr lang="nn-NO">
              <a:latin typeface="Neue Haas Grotesk Text Pro"/>
              <a:ea typeface="+mn-ea"/>
              <a:cs typeface="+mn-cs"/>
            </a:rPr>
            <a:t>Innstramingar er i gang </a:t>
          </a:r>
        </a:p>
      </dgm:t>
    </dgm:pt>
    <dgm:pt modelId="{8C1F2217-204F-41A0-B518-A2B7B0299082}" type="parTrans" cxnId="{2A67CAF3-F270-468D-AEAD-5216EE6DB8D0}">
      <dgm:prSet/>
      <dgm:spPr/>
    </dgm:pt>
    <dgm:pt modelId="{2FF74DD6-A3A1-4A63-ABCD-00E674AB3C80}" type="sibTrans" cxnId="{2A67CAF3-F270-468D-AEAD-5216EE6DB8D0}">
      <dgm:prSet/>
      <dgm:spPr/>
    </dgm:pt>
    <dgm:pt modelId="{EAA6BCDF-1ACC-4063-8ADD-A83750723AEE}" type="pres">
      <dgm:prSet presAssocID="{869C6710-AB34-4635-99FB-DD6D8BB3CF69}" presName="diagram" presStyleCnt="0">
        <dgm:presLayoutVars>
          <dgm:dir/>
          <dgm:resizeHandles val="exact"/>
        </dgm:presLayoutVars>
      </dgm:prSet>
      <dgm:spPr/>
    </dgm:pt>
    <dgm:pt modelId="{4875AB36-B9A2-4930-A170-F87B08DD3A31}" type="pres">
      <dgm:prSet presAssocID="{6FC27917-0736-4876-9F1E-9A882A1CBD60}" presName="node" presStyleLbl="node1" presStyleIdx="0" presStyleCnt="9">
        <dgm:presLayoutVars>
          <dgm:bulletEnabled val="1"/>
        </dgm:presLayoutVars>
      </dgm:prSet>
      <dgm:spPr/>
    </dgm:pt>
    <dgm:pt modelId="{6070BE07-9763-46CA-8163-5AC78468C304}" type="pres">
      <dgm:prSet presAssocID="{90D29DAF-029B-4043-BD07-B098C8783240}" presName="sibTrans" presStyleCnt="0"/>
      <dgm:spPr/>
    </dgm:pt>
    <dgm:pt modelId="{28B04380-41BA-483F-A281-418814CFE4B6}" type="pres">
      <dgm:prSet presAssocID="{6AAABE23-CE71-4EAF-BCD0-43E614E2DA36}" presName="node" presStyleLbl="node1" presStyleIdx="1" presStyleCnt="9">
        <dgm:presLayoutVars>
          <dgm:bulletEnabled val="1"/>
        </dgm:presLayoutVars>
      </dgm:prSet>
      <dgm:spPr/>
    </dgm:pt>
    <dgm:pt modelId="{5DBFB5A5-1EA4-4809-A120-EA36F9971971}" type="pres">
      <dgm:prSet presAssocID="{4D1045D2-E9FA-41E8-B787-6D85EB6F0C0A}" presName="sibTrans" presStyleCnt="0"/>
      <dgm:spPr/>
    </dgm:pt>
    <dgm:pt modelId="{E2C8D529-F4B1-49E8-92AC-075A29694E22}" type="pres">
      <dgm:prSet presAssocID="{A9078E09-C5F5-420D-8001-4940A2BE504F}" presName="node" presStyleLbl="node1" presStyleIdx="2" presStyleCnt="9">
        <dgm:presLayoutVars>
          <dgm:bulletEnabled val="1"/>
        </dgm:presLayoutVars>
      </dgm:prSet>
      <dgm:spPr/>
    </dgm:pt>
    <dgm:pt modelId="{DFD55793-E999-4DDF-A1A1-3788A2BCBA8A}" type="pres">
      <dgm:prSet presAssocID="{241EE81D-429A-43AD-9582-A0E230A22145}" presName="sibTrans" presStyleCnt="0"/>
      <dgm:spPr/>
    </dgm:pt>
    <dgm:pt modelId="{1E7B80AF-A2D0-45C9-9AAD-FB4B7D7C26B9}" type="pres">
      <dgm:prSet presAssocID="{6CCC539F-B71B-4DCF-BDDB-48C19D9360B1}" presName="node" presStyleLbl="node1" presStyleIdx="3" presStyleCnt="9">
        <dgm:presLayoutVars>
          <dgm:bulletEnabled val="1"/>
        </dgm:presLayoutVars>
      </dgm:prSet>
      <dgm:spPr/>
    </dgm:pt>
    <dgm:pt modelId="{ACD2DF30-F47F-4B62-A2A8-B0B29317C4F5}" type="pres">
      <dgm:prSet presAssocID="{558E98AD-32C5-44E5-8E15-944141132C09}" presName="sibTrans" presStyleCnt="0"/>
      <dgm:spPr/>
    </dgm:pt>
    <dgm:pt modelId="{7BCE1E02-B758-40D0-83AE-1FF12C723328}" type="pres">
      <dgm:prSet presAssocID="{E460F3E7-D5F5-4534-A85A-9EDE9EB23820}" presName="node" presStyleLbl="node1" presStyleIdx="4" presStyleCnt="9">
        <dgm:presLayoutVars>
          <dgm:bulletEnabled val="1"/>
        </dgm:presLayoutVars>
      </dgm:prSet>
      <dgm:spPr/>
    </dgm:pt>
    <dgm:pt modelId="{BD42E7BC-DD68-4DF2-9F7E-738416A34791}" type="pres">
      <dgm:prSet presAssocID="{2FF74DD6-A3A1-4A63-ABCD-00E674AB3C80}" presName="sibTrans" presStyleCnt="0"/>
      <dgm:spPr/>
    </dgm:pt>
    <dgm:pt modelId="{B1AA7AB9-FBC9-4666-9BDC-9C0A6461A703}" type="pres">
      <dgm:prSet presAssocID="{BC7E126B-D01B-4A57-915C-BB450BD8BAD9}" presName="node" presStyleLbl="node1" presStyleIdx="5" presStyleCnt="9">
        <dgm:presLayoutVars>
          <dgm:bulletEnabled val="1"/>
        </dgm:presLayoutVars>
      </dgm:prSet>
      <dgm:spPr/>
    </dgm:pt>
    <dgm:pt modelId="{792CAC5D-FC3F-4F62-ADD9-79BAF02FD39A}" type="pres">
      <dgm:prSet presAssocID="{56E2B0EB-5B4C-4F0F-BBC8-413A0C3A42DB}" presName="sibTrans" presStyleCnt="0"/>
      <dgm:spPr/>
    </dgm:pt>
    <dgm:pt modelId="{D1E22ABA-92D8-48C3-894A-0F330B326B53}" type="pres">
      <dgm:prSet presAssocID="{2ECF5360-EA98-4346-AB98-67669B45876C}" presName="node" presStyleLbl="node1" presStyleIdx="6" presStyleCnt="9">
        <dgm:presLayoutVars>
          <dgm:bulletEnabled val="1"/>
        </dgm:presLayoutVars>
      </dgm:prSet>
      <dgm:spPr/>
    </dgm:pt>
    <dgm:pt modelId="{CF4727D0-1ABE-4C08-9969-29338DDF2E13}" type="pres">
      <dgm:prSet presAssocID="{682D6E1F-589D-45F7-9382-1A4006B2F8E1}" presName="sibTrans" presStyleCnt="0"/>
      <dgm:spPr/>
    </dgm:pt>
    <dgm:pt modelId="{7FAB4038-71A7-420A-914B-51F0B8E9EE70}" type="pres">
      <dgm:prSet presAssocID="{00C3A820-C518-417B-9295-0E0F20117439}" presName="node" presStyleLbl="node1" presStyleIdx="7" presStyleCnt="9">
        <dgm:presLayoutVars>
          <dgm:bulletEnabled val="1"/>
        </dgm:presLayoutVars>
      </dgm:prSet>
      <dgm:spPr/>
    </dgm:pt>
    <dgm:pt modelId="{D09B631A-2358-4E90-BA75-E83963338BAC}" type="pres">
      <dgm:prSet presAssocID="{607C7BE0-D995-4D04-B755-B8B34895EF75}" presName="sibTrans" presStyleCnt="0"/>
      <dgm:spPr/>
    </dgm:pt>
    <dgm:pt modelId="{0BB69DA3-ECCE-41EF-9522-11D9A5E94120}" type="pres">
      <dgm:prSet presAssocID="{13EA26AD-6172-4F0F-A562-B2861678BF43}" presName="node" presStyleLbl="node1" presStyleIdx="8" presStyleCnt="9">
        <dgm:presLayoutVars>
          <dgm:bulletEnabled val="1"/>
        </dgm:presLayoutVars>
      </dgm:prSet>
      <dgm:spPr/>
    </dgm:pt>
  </dgm:ptLst>
  <dgm:cxnLst>
    <dgm:cxn modelId="{6B8D0109-AFBA-494A-8FC4-F03476B611A5}" srcId="{869C6710-AB34-4635-99FB-DD6D8BB3CF69}" destId="{A9078E09-C5F5-420D-8001-4940A2BE504F}" srcOrd="2" destOrd="0" parTransId="{9F1540F6-A63B-426E-BC2B-D48DCA81DCA6}" sibTransId="{241EE81D-429A-43AD-9582-A0E230A22145}"/>
    <dgm:cxn modelId="{03506D17-EE2B-419C-8151-3A00D8A9E377}" srcId="{869C6710-AB34-4635-99FB-DD6D8BB3CF69}" destId="{00C3A820-C518-417B-9295-0E0F20117439}" srcOrd="7" destOrd="0" parTransId="{649909EF-3A9B-4B9D-B546-F62062B2CF05}" sibTransId="{607C7BE0-D995-4D04-B755-B8B34895EF75}"/>
    <dgm:cxn modelId="{C123171A-3ADD-4358-82A6-83AE246B3748}" type="presOf" srcId="{A9078E09-C5F5-420D-8001-4940A2BE504F}" destId="{E2C8D529-F4B1-49E8-92AC-075A29694E22}" srcOrd="0" destOrd="0" presId="urn:microsoft.com/office/officeart/2005/8/layout/default"/>
    <dgm:cxn modelId="{0761562D-2482-4BF1-A017-D7028683AD50}" srcId="{869C6710-AB34-4635-99FB-DD6D8BB3CF69}" destId="{6CCC539F-B71B-4DCF-BDDB-48C19D9360B1}" srcOrd="3" destOrd="0" parTransId="{6C43646C-89B2-4EF1-9AD6-9F6FB86BB37F}" sibTransId="{558E98AD-32C5-44E5-8E15-944141132C09}"/>
    <dgm:cxn modelId="{E953A05C-E777-4C9F-A70A-47B6DA1809AE}" srcId="{869C6710-AB34-4635-99FB-DD6D8BB3CF69}" destId="{6FC27917-0736-4876-9F1E-9A882A1CBD60}" srcOrd="0" destOrd="0" parTransId="{8AEBABA9-B798-48A7-AB83-3F803BE4A71F}" sibTransId="{90D29DAF-029B-4043-BD07-B098C8783240}"/>
    <dgm:cxn modelId="{4F9FA65C-5458-41AD-8BE6-A6191143F9B7}" type="presOf" srcId="{00C3A820-C518-417B-9295-0E0F20117439}" destId="{7FAB4038-71A7-420A-914B-51F0B8E9EE70}" srcOrd="0" destOrd="0" presId="urn:microsoft.com/office/officeart/2005/8/layout/default"/>
    <dgm:cxn modelId="{68A6595D-F47F-4B38-B811-9502AE9E7FC2}" type="presOf" srcId="{6FC27917-0736-4876-9F1E-9A882A1CBD60}" destId="{4875AB36-B9A2-4930-A170-F87B08DD3A31}" srcOrd="0" destOrd="0" presId="urn:microsoft.com/office/officeart/2005/8/layout/default"/>
    <dgm:cxn modelId="{32A99741-5413-4607-B2D7-C1B3133E0227}" type="presOf" srcId="{2ECF5360-EA98-4346-AB98-67669B45876C}" destId="{D1E22ABA-92D8-48C3-894A-0F330B326B53}" srcOrd="0" destOrd="0" presId="urn:microsoft.com/office/officeart/2005/8/layout/default"/>
    <dgm:cxn modelId="{9276934F-1BEB-429F-942F-D3155EF43F77}" type="presOf" srcId="{BC7E126B-D01B-4A57-915C-BB450BD8BAD9}" destId="{B1AA7AB9-FBC9-4666-9BDC-9C0A6461A703}" srcOrd="0" destOrd="0" presId="urn:microsoft.com/office/officeart/2005/8/layout/default"/>
    <dgm:cxn modelId="{AC4A0952-A0BE-4644-8AAB-C26AB9FF9885}" srcId="{869C6710-AB34-4635-99FB-DD6D8BB3CF69}" destId="{13EA26AD-6172-4F0F-A562-B2861678BF43}" srcOrd="8" destOrd="0" parTransId="{86C1073D-73E9-4D60-929A-DED7D2CADF74}" sibTransId="{3E49F948-2198-40B4-90FD-C37129796E6B}"/>
    <dgm:cxn modelId="{37279374-11D0-48F2-9568-1E5676752F2D}" type="presOf" srcId="{6AAABE23-CE71-4EAF-BCD0-43E614E2DA36}" destId="{28B04380-41BA-483F-A281-418814CFE4B6}" srcOrd="0" destOrd="0" presId="urn:microsoft.com/office/officeart/2005/8/layout/default"/>
    <dgm:cxn modelId="{42E29E77-3639-437C-9F43-3FB4E13A4C32}" srcId="{869C6710-AB34-4635-99FB-DD6D8BB3CF69}" destId="{BC7E126B-D01B-4A57-915C-BB450BD8BAD9}" srcOrd="5" destOrd="0" parTransId="{87827D43-82EA-44A4-8A77-7B4686E1D1A8}" sibTransId="{56E2B0EB-5B4C-4F0F-BBC8-413A0C3A42DB}"/>
    <dgm:cxn modelId="{B2294F91-6AB9-4DCD-B722-2C26B4BF0E5B}" srcId="{869C6710-AB34-4635-99FB-DD6D8BB3CF69}" destId="{6AAABE23-CE71-4EAF-BCD0-43E614E2DA36}" srcOrd="1" destOrd="0" parTransId="{C6648BC5-1BF2-4029-90C9-0A1430455767}" sibTransId="{4D1045D2-E9FA-41E8-B787-6D85EB6F0C0A}"/>
    <dgm:cxn modelId="{746F59A9-A3DE-4B71-9166-0ED13BB7BA43}" type="presOf" srcId="{6CCC539F-B71B-4DCF-BDDB-48C19D9360B1}" destId="{1E7B80AF-A2D0-45C9-9AAD-FB4B7D7C26B9}" srcOrd="0" destOrd="0" presId="urn:microsoft.com/office/officeart/2005/8/layout/default"/>
    <dgm:cxn modelId="{235B1CAF-DB0E-4CB6-8A64-E341AAB61407}" type="presOf" srcId="{E460F3E7-D5F5-4534-A85A-9EDE9EB23820}" destId="{7BCE1E02-B758-40D0-83AE-1FF12C723328}" srcOrd="0" destOrd="0" presId="urn:microsoft.com/office/officeart/2005/8/layout/default"/>
    <dgm:cxn modelId="{8866EFC2-D1D9-4BF7-BE6D-2B327200F89A}" srcId="{869C6710-AB34-4635-99FB-DD6D8BB3CF69}" destId="{2ECF5360-EA98-4346-AB98-67669B45876C}" srcOrd="6" destOrd="0" parTransId="{5BC1996C-F66D-4865-BDA2-8B2CE7568FC4}" sibTransId="{682D6E1F-589D-45F7-9382-1A4006B2F8E1}"/>
    <dgm:cxn modelId="{D12831D8-4AD3-4F2E-AD6A-7C42783913A0}" type="presOf" srcId="{869C6710-AB34-4635-99FB-DD6D8BB3CF69}" destId="{EAA6BCDF-1ACC-4063-8ADD-A83750723AEE}" srcOrd="0" destOrd="0" presId="urn:microsoft.com/office/officeart/2005/8/layout/default"/>
    <dgm:cxn modelId="{E418D6DF-CC56-4EB7-B094-76BDC6B76928}" type="presOf" srcId="{13EA26AD-6172-4F0F-A562-B2861678BF43}" destId="{0BB69DA3-ECCE-41EF-9522-11D9A5E94120}" srcOrd="0" destOrd="0" presId="urn:microsoft.com/office/officeart/2005/8/layout/default"/>
    <dgm:cxn modelId="{2A67CAF3-F270-468D-AEAD-5216EE6DB8D0}" srcId="{869C6710-AB34-4635-99FB-DD6D8BB3CF69}" destId="{E460F3E7-D5F5-4534-A85A-9EDE9EB23820}" srcOrd="4" destOrd="0" parTransId="{8C1F2217-204F-41A0-B518-A2B7B0299082}" sibTransId="{2FF74DD6-A3A1-4A63-ABCD-00E674AB3C80}"/>
    <dgm:cxn modelId="{52095648-809C-405F-AA4C-0AA968489303}" type="presParOf" srcId="{EAA6BCDF-1ACC-4063-8ADD-A83750723AEE}" destId="{4875AB36-B9A2-4930-A170-F87B08DD3A31}" srcOrd="0" destOrd="0" presId="urn:microsoft.com/office/officeart/2005/8/layout/default"/>
    <dgm:cxn modelId="{FE39786A-D72E-442D-8D17-A364A0EC5F89}" type="presParOf" srcId="{EAA6BCDF-1ACC-4063-8ADD-A83750723AEE}" destId="{6070BE07-9763-46CA-8163-5AC78468C304}" srcOrd="1" destOrd="0" presId="urn:microsoft.com/office/officeart/2005/8/layout/default"/>
    <dgm:cxn modelId="{B34B9AC3-2F25-47EC-ABB0-CCB45E1F527F}" type="presParOf" srcId="{EAA6BCDF-1ACC-4063-8ADD-A83750723AEE}" destId="{28B04380-41BA-483F-A281-418814CFE4B6}" srcOrd="2" destOrd="0" presId="urn:microsoft.com/office/officeart/2005/8/layout/default"/>
    <dgm:cxn modelId="{1FBDA6F5-0FDC-4477-B1D8-050109A4D095}" type="presParOf" srcId="{EAA6BCDF-1ACC-4063-8ADD-A83750723AEE}" destId="{5DBFB5A5-1EA4-4809-A120-EA36F9971971}" srcOrd="3" destOrd="0" presId="urn:microsoft.com/office/officeart/2005/8/layout/default"/>
    <dgm:cxn modelId="{F117A1DA-6A93-4A58-812D-E48548BD7848}" type="presParOf" srcId="{EAA6BCDF-1ACC-4063-8ADD-A83750723AEE}" destId="{E2C8D529-F4B1-49E8-92AC-075A29694E22}" srcOrd="4" destOrd="0" presId="urn:microsoft.com/office/officeart/2005/8/layout/default"/>
    <dgm:cxn modelId="{0D2C535F-FE99-42F7-8AA7-392EBC5FDE71}" type="presParOf" srcId="{EAA6BCDF-1ACC-4063-8ADD-A83750723AEE}" destId="{DFD55793-E999-4DDF-A1A1-3788A2BCBA8A}" srcOrd="5" destOrd="0" presId="urn:microsoft.com/office/officeart/2005/8/layout/default"/>
    <dgm:cxn modelId="{0CEFFA1B-B77C-468F-9261-4DCC4F0F2A5F}" type="presParOf" srcId="{EAA6BCDF-1ACC-4063-8ADD-A83750723AEE}" destId="{1E7B80AF-A2D0-45C9-9AAD-FB4B7D7C26B9}" srcOrd="6" destOrd="0" presId="urn:microsoft.com/office/officeart/2005/8/layout/default"/>
    <dgm:cxn modelId="{FF577DB3-9676-43B0-9F7F-8DD39F030545}" type="presParOf" srcId="{EAA6BCDF-1ACC-4063-8ADD-A83750723AEE}" destId="{ACD2DF30-F47F-4B62-A2A8-B0B29317C4F5}" srcOrd="7" destOrd="0" presId="urn:microsoft.com/office/officeart/2005/8/layout/default"/>
    <dgm:cxn modelId="{0FAF16A9-25E2-4338-971F-D4EA764EC7E6}" type="presParOf" srcId="{EAA6BCDF-1ACC-4063-8ADD-A83750723AEE}" destId="{7BCE1E02-B758-40D0-83AE-1FF12C723328}" srcOrd="8" destOrd="0" presId="urn:microsoft.com/office/officeart/2005/8/layout/default"/>
    <dgm:cxn modelId="{6E99522A-7011-44DC-8A50-330B680AC3B1}" type="presParOf" srcId="{EAA6BCDF-1ACC-4063-8ADD-A83750723AEE}" destId="{BD42E7BC-DD68-4DF2-9F7E-738416A34791}" srcOrd="9" destOrd="0" presId="urn:microsoft.com/office/officeart/2005/8/layout/default"/>
    <dgm:cxn modelId="{6906F3E9-37CD-453D-9E4E-6B2E8BA2F45C}" type="presParOf" srcId="{EAA6BCDF-1ACC-4063-8ADD-A83750723AEE}" destId="{B1AA7AB9-FBC9-4666-9BDC-9C0A6461A703}" srcOrd="10" destOrd="0" presId="urn:microsoft.com/office/officeart/2005/8/layout/default"/>
    <dgm:cxn modelId="{83EC7694-C47E-44C7-B262-2CA14C41E80B}" type="presParOf" srcId="{EAA6BCDF-1ACC-4063-8ADD-A83750723AEE}" destId="{792CAC5D-FC3F-4F62-ADD9-79BAF02FD39A}" srcOrd="11" destOrd="0" presId="urn:microsoft.com/office/officeart/2005/8/layout/default"/>
    <dgm:cxn modelId="{C2BF40F6-18BB-4ED3-99D0-65A167F080ED}" type="presParOf" srcId="{EAA6BCDF-1ACC-4063-8ADD-A83750723AEE}" destId="{D1E22ABA-92D8-48C3-894A-0F330B326B53}" srcOrd="12" destOrd="0" presId="urn:microsoft.com/office/officeart/2005/8/layout/default"/>
    <dgm:cxn modelId="{C907866B-5E48-454B-8936-A26391EA1279}" type="presParOf" srcId="{EAA6BCDF-1ACC-4063-8ADD-A83750723AEE}" destId="{CF4727D0-1ABE-4C08-9969-29338DDF2E13}" srcOrd="13" destOrd="0" presId="urn:microsoft.com/office/officeart/2005/8/layout/default"/>
    <dgm:cxn modelId="{AAD95B50-6F8C-4A86-844E-C07042C68EE3}" type="presParOf" srcId="{EAA6BCDF-1ACC-4063-8ADD-A83750723AEE}" destId="{7FAB4038-71A7-420A-914B-51F0B8E9EE70}" srcOrd="14" destOrd="0" presId="urn:microsoft.com/office/officeart/2005/8/layout/default"/>
    <dgm:cxn modelId="{8A7FCD57-CFB2-42A1-9CC0-BC2AC91369FF}" type="presParOf" srcId="{EAA6BCDF-1ACC-4063-8ADD-A83750723AEE}" destId="{D09B631A-2358-4E90-BA75-E83963338BAC}" srcOrd="15" destOrd="0" presId="urn:microsoft.com/office/officeart/2005/8/layout/default"/>
    <dgm:cxn modelId="{3FBE96BE-C3C0-4791-8F5F-3CD4A4915BF9}" type="presParOf" srcId="{EAA6BCDF-1ACC-4063-8ADD-A83750723AEE}" destId="{0BB69DA3-ECCE-41EF-9522-11D9A5E94120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5AB36-B9A2-4930-A170-F87B08DD3A31}">
      <dsp:nvSpPr>
        <dsp:cNvPr id="0" name=""/>
        <dsp:cNvSpPr/>
      </dsp:nvSpPr>
      <dsp:spPr>
        <a:xfrm>
          <a:off x="0" y="79798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b="0" i="0" kern="1200">
              <a:ea typeface="+mn-ea"/>
              <a:cs typeface="+mn-cs"/>
            </a:rPr>
            <a:t>Skulen reflekterer ofte utviklinga i samfunnet, og er påverka av politiske straumar og interesser. </a:t>
          </a:r>
          <a:endParaRPr lang="en-US" sz="1500" kern="1200">
            <a:ea typeface="+mn-ea"/>
            <a:cs typeface="+mn-cs"/>
          </a:endParaRPr>
        </a:p>
      </dsp:txBody>
      <dsp:txXfrm>
        <a:off x="0" y="79798"/>
        <a:ext cx="2164266" cy="1298560"/>
      </dsp:txXfrm>
    </dsp:sp>
    <dsp:sp modelId="{28B04380-41BA-483F-A281-418814CFE4B6}">
      <dsp:nvSpPr>
        <dsp:cNvPr id="0" name=""/>
        <dsp:cNvSpPr/>
      </dsp:nvSpPr>
      <dsp:spPr>
        <a:xfrm>
          <a:off x="2380693" y="79798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253240"/>
                <a:satOff val="-1937"/>
                <a:lumOff val="-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3240"/>
                <a:satOff val="-1937"/>
                <a:lumOff val="-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3240"/>
                <a:satOff val="-1937"/>
                <a:lumOff val="-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b="0" i="0" kern="1200">
              <a:ea typeface="+mn-ea"/>
              <a:cs typeface="+mn-cs"/>
            </a:rPr>
            <a:t>Skulen har i oppdrag å utjamne forskjellar. </a:t>
          </a:r>
          <a:endParaRPr lang="en-US" sz="1500" kern="1200">
            <a:ea typeface="+mn-ea"/>
            <a:cs typeface="+mn-cs"/>
          </a:endParaRPr>
        </a:p>
      </dsp:txBody>
      <dsp:txXfrm>
        <a:off x="2380693" y="79798"/>
        <a:ext cx="2164266" cy="1298560"/>
      </dsp:txXfrm>
    </dsp:sp>
    <dsp:sp modelId="{E2C8D529-F4B1-49E8-92AC-075A29694E22}">
      <dsp:nvSpPr>
        <dsp:cNvPr id="0" name=""/>
        <dsp:cNvSpPr/>
      </dsp:nvSpPr>
      <dsp:spPr>
        <a:xfrm>
          <a:off x="4761387" y="79798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506480"/>
                <a:satOff val="-3875"/>
                <a:lumOff val="-4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06480"/>
                <a:satOff val="-3875"/>
                <a:lumOff val="-4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06480"/>
                <a:satOff val="-3875"/>
                <a:lumOff val="-4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b="0" i="0" kern="1200">
              <a:ea typeface="+mn-ea"/>
              <a:cs typeface="+mn-cs"/>
            </a:rPr>
            <a:t>Skulen har i oppdrag å førebu elevane på framtida og livet. </a:t>
          </a:r>
          <a:endParaRPr lang="en-US" sz="1500" kern="1200">
            <a:ea typeface="+mn-ea"/>
            <a:cs typeface="+mn-cs"/>
          </a:endParaRPr>
        </a:p>
      </dsp:txBody>
      <dsp:txXfrm>
        <a:off x="4761387" y="79798"/>
        <a:ext cx="2164266" cy="1298560"/>
      </dsp:txXfrm>
    </dsp:sp>
    <dsp:sp modelId="{1E7B80AF-A2D0-45C9-9AAD-FB4B7D7C26B9}">
      <dsp:nvSpPr>
        <dsp:cNvPr id="0" name=""/>
        <dsp:cNvSpPr/>
      </dsp:nvSpPr>
      <dsp:spPr>
        <a:xfrm>
          <a:off x="0" y="1594784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759721"/>
                <a:satOff val="-5812"/>
                <a:lumOff val="-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59721"/>
                <a:satOff val="-5812"/>
                <a:lumOff val="-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59721"/>
                <a:satOff val="-5812"/>
                <a:lumOff val="-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b="0" i="0" kern="1200">
              <a:ea typeface="+mn-ea"/>
              <a:cs typeface="+mn-cs"/>
            </a:rPr>
            <a:t>Kva visste me i 2012, kva veit me i dag</a:t>
          </a:r>
          <a:r>
            <a:rPr lang="nn-NO" sz="1500" kern="1200">
              <a:latin typeface="Neue Haas Grotesk Text Pro"/>
              <a:ea typeface="+mn-ea"/>
              <a:cs typeface="+mn-cs"/>
            </a:rPr>
            <a:t>?</a:t>
          </a:r>
          <a:endParaRPr lang="en-US" sz="1500" kern="1200">
            <a:ea typeface="+mn-ea"/>
            <a:cs typeface="+mn-cs"/>
          </a:endParaRPr>
        </a:p>
      </dsp:txBody>
      <dsp:txXfrm>
        <a:off x="0" y="1594784"/>
        <a:ext cx="2164266" cy="1298560"/>
      </dsp:txXfrm>
    </dsp:sp>
    <dsp:sp modelId="{7BCE1E02-B758-40D0-83AE-1FF12C723328}">
      <dsp:nvSpPr>
        <dsp:cNvPr id="0" name=""/>
        <dsp:cNvSpPr/>
      </dsp:nvSpPr>
      <dsp:spPr>
        <a:xfrm>
          <a:off x="2380693" y="1594784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1012961"/>
                <a:satOff val="-7749"/>
                <a:lumOff val="-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12961"/>
                <a:satOff val="-7749"/>
                <a:lumOff val="-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12961"/>
                <a:satOff val="-7749"/>
                <a:lumOff val="-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Innstramingar er i gang </a:t>
          </a:r>
        </a:p>
      </dsp:txBody>
      <dsp:txXfrm>
        <a:off x="2380693" y="1594784"/>
        <a:ext cx="2164266" cy="1298560"/>
      </dsp:txXfrm>
    </dsp:sp>
    <dsp:sp modelId="{B1AA7AB9-FBC9-4666-9BDC-9C0A6461A703}">
      <dsp:nvSpPr>
        <dsp:cNvPr id="0" name=""/>
        <dsp:cNvSpPr/>
      </dsp:nvSpPr>
      <dsp:spPr>
        <a:xfrm>
          <a:off x="4761387" y="1594784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1266201"/>
                <a:satOff val="-9687"/>
                <a:lumOff val="-12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66201"/>
                <a:satOff val="-9687"/>
                <a:lumOff val="-12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66201"/>
                <a:satOff val="-9687"/>
                <a:lumOff val="-12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Skjermbruksutvalet sin rapport</a:t>
          </a:r>
        </a:p>
      </dsp:txBody>
      <dsp:txXfrm>
        <a:off x="4761387" y="1594784"/>
        <a:ext cx="2164266" cy="1298560"/>
      </dsp:txXfrm>
    </dsp:sp>
    <dsp:sp modelId="{D1E22ABA-92D8-48C3-894A-0F330B326B53}">
      <dsp:nvSpPr>
        <dsp:cNvPr id="0" name=""/>
        <dsp:cNvSpPr/>
      </dsp:nvSpPr>
      <dsp:spPr>
        <a:xfrm>
          <a:off x="0" y="3109771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1519441"/>
                <a:satOff val="-11624"/>
                <a:lumOff val="-1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519441"/>
                <a:satOff val="-11624"/>
                <a:lumOff val="-1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519441"/>
                <a:satOff val="-11624"/>
                <a:lumOff val="-1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Stortingsmelding nr 32 "Trygg oppvekst i et digitalt samfunn"</a:t>
          </a:r>
        </a:p>
      </dsp:txBody>
      <dsp:txXfrm>
        <a:off x="0" y="3109771"/>
        <a:ext cx="2164266" cy="1298560"/>
      </dsp:txXfrm>
    </dsp:sp>
    <dsp:sp modelId="{7FAB4038-71A7-420A-914B-51F0B8E9EE70}">
      <dsp:nvSpPr>
        <dsp:cNvPr id="0" name=""/>
        <dsp:cNvSpPr/>
      </dsp:nvSpPr>
      <dsp:spPr>
        <a:xfrm>
          <a:off x="2380693" y="3109771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1772682"/>
                <a:satOff val="-13562"/>
                <a:lumOff val="-16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772682"/>
                <a:satOff val="-13562"/>
                <a:lumOff val="-16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772682"/>
                <a:satOff val="-13562"/>
                <a:lumOff val="-16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Helsedirektoratet: Skjermbruk blant barn og unge </a:t>
          </a:r>
        </a:p>
      </dsp:txBody>
      <dsp:txXfrm>
        <a:off x="2380693" y="3109771"/>
        <a:ext cx="2164266" cy="1298560"/>
      </dsp:txXfrm>
    </dsp:sp>
    <dsp:sp modelId="{0BB69DA3-ECCE-41EF-9522-11D9A5E94120}">
      <dsp:nvSpPr>
        <dsp:cNvPr id="0" name=""/>
        <dsp:cNvSpPr/>
      </dsp:nvSpPr>
      <dsp:spPr>
        <a:xfrm>
          <a:off x="4761387" y="3109771"/>
          <a:ext cx="2164266" cy="1298560"/>
        </a:xfrm>
        <a:prstGeom prst="rect">
          <a:avLst/>
        </a:prstGeom>
        <a:gradFill rotWithShape="0">
          <a:gsLst>
            <a:gs pos="0">
              <a:schemeClr val="accent2">
                <a:hueOff val="-2025922"/>
                <a:satOff val="-15499"/>
                <a:lumOff val="-1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25922"/>
                <a:satOff val="-15499"/>
                <a:lumOff val="-1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25922"/>
                <a:satOff val="-15499"/>
                <a:lumOff val="-1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500" kern="1200">
              <a:latin typeface="Neue Haas Grotesk Text Pro"/>
              <a:ea typeface="+mn-ea"/>
              <a:cs typeface="+mn-cs"/>
            </a:rPr>
            <a:t>Læreplanar og rammeplanar  </a:t>
          </a:r>
          <a:endParaRPr lang="nn-NO" sz="1500" kern="1200">
            <a:ea typeface="+mn-ea"/>
            <a:cs typeface="+mn-cs"/>
          </a:endParaRPr>
        </a:p>
      </dsp:txBody>
      <dsp:txXfrm>
        <a:off x="4761387" y="3109771"/>
        <a:ext cx="2164266" cy="1298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alda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40222-BDCA-4DE5-9F7B-1F364E1D2204}" type="datetimeFigureOut">
              <a:t>10.11.2025</a:t>
            </a:fld>
            <a:endParaRPr lang="nn-NO"/>
          </a:p>
        </p:txBody>
      </p:sp>
      <p:sp>
        <p:nvSpPr>
          <p:cNvPr id="4" name="Plasshaldar for lysbilet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aldar for notat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6" name="Plasshaldar for bot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aldar for lysbilet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8BD09-98FF-4653-81E6-F2A24948BBCD}" type="slidenum"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86453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8BD09-98FF-4653-81E6-F2A24948BBCD}" type="slidenum">
              <a:t>5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51572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66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361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25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66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620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060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76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48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3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470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76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6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79" r:id="rId6"/>
    <p:sldLayoutId id="2147483775" r:id="rId7"/>
    <p:sldLayoutId id="2147483776" r:id="rId8"/>
    <p:sldLayoutId id="2147483777" r:id="rId9"/>
    <p:sldLayoutId id="2147483778" r:id="rId10"/>
    <p:sldLayoutId id="21474837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0205314-35C1-164D-BC9F-013EC41B6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63151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A6D6973-F827-304E-AD22-40A86F3B1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6D6538C6-97C2-AB4B-AD91-6683E87D9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562DEA63-689F-7841-B0B3-D0D5CD5F61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8C5AE396-582D-B941-887F-AE7DA1DEB1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2EDDDB50-AA2E-8945-AD98-A5004EB1C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3">
              <a:extLst>
                <a:ext uri="{FF2B5EF4-FFF2-40B4-BE49-F238E27FC236}">
                  <a16:creationId xmlns:a16="http://schemas.microsoft.com/office/drawing/2014/main" id="{CDFF1FF1-C613-4F45-B36D-938BA7095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4">
              <a:extLst>
                <a:ext uri="{FF2B5EF4-FFF2-40B4-BE49-F238E27FC236}">
                  <a16:creationId xmlns:a16="http://schemas.microsoft.com/office/drawing/2014/main" id="{F1433CDB-675B-5448-8A7F-7D659FD29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65150" y="768334"/>
            <a:ext cx="3928725" cy="2866405"/>
          </a:xfrm>
        </p:spPr>
        <p:txBody>
          <a:bodyPr>
            <a:normAutofit fontScale="90000"/>
          </a:bodyPr>
          <a:lstStyle/>
          <a:p>
            <a:r>
              <a:rPr lang="nn-NO" sz="5400"/>
              <a:t>Digital praksis i oppvekst </a:t>
            </a:r>
            <a:br>
              <a:rPr lang="nn-NO" sz="5400"/>
            </a:br>
            <a:r>
              <a:rPr lang="nn-NO" sz="3200"/>
              <a:t>10.11.2025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65150" y="3843624"/>
            <a:ext cx="3928725" cy="19147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nn-NO" b="1"/>
              <a:t>Med fokus på folkehelse og pedagogisk kvalitet</a:t>
            </a:r>
            <a:endParaRPr lang="nb-NO" b="1"/>
          </a:p>
          <a:p>
            <a:r>
              <a:rPr lang="nn-NO"/>
              <a:t>Planen gjeld frå 1.1.2026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5CCB3176-23C2-AC7F-732E-1432F72757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086" r="21087" b="1"/>
          <a:stretch>
            <a:fillRect/>
          </a:stretch>
        </p:blipFill>
        <p:spPr>
          <a:xfrm>
            <a:off x="4995426" y="-562906"/>
            <a:ext cx="6927163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251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4AF92E5-89A4-8F4A-A034-6866AC719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8377982" cy="1268984"/>
          </a:xfrm>
        </p:spPr>
        <p:txBody>
          <a:bodyPr>
            <a:normAutofit/>
          </a:bodyPr>
          <a:lstStyle/>
          <a:p>
            <a:r>
              <a:rPr lang="nn-NO"/>
              <a:t>Ulike skjermar og digitale flater </a:t>
            </a:r>
            <a:br>
              <a:rPr lang="nn-NO"/>
            </a:br>
            <a:r>
              <a:rPr lang="nn-NO" sz="2800"/>
              <a:t>Kva synst du er greitt og kor mykje? 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20FA3853-BA5F-0733-67C8-865CC8F2C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n-NO"/>
              <a:t>Telefoner </a:t>
            </a:r>
            <a:endParaRPr lang="nb-NO"/>
          </a:p>
          <a:p>
            <a:r>
              <a:rPr lang="nn-NO"/>
              <a:t>Smart-Klokker </a:t>
            </a:r>
          </a:p>
          <a:p>
            <a:r>
              <a:rPr lang="nn-NO"/>
              <a:t>Skulen sin iPad </a:t>
            </a:r>
          </a:p>
          <a:p>
            <a:r>
              <a:rPr lang="nn-NO"/>
              <a:t>Nettbrett og pc-heime </a:t>
            </a:r>
          </a:p>
          <a:p>
            <a:r>
              <a:rPr lang="nn-NO"/>
              <a:t>Spelkonsollar </a:t>
            </a:r>
          </a:p>
          <a:p>
            <a:r>
              <a:rPr lang="nn-NO"/>
              <a:t>TV </a:t>
            </a:r>
          </a:p>
          <a:p>
            <a:pPr marL="0" indent="0">
              <a:buNone/>
            </a:pPr>
            <a:r>
              <a:rPr lang="nn-NO" b="1"/>
              <a:t>Kva er skule og kva er fritid? </a:t>
            </a:r>
          </a:p>
          <a:p>
            <a:endParaRPr lang="nn-NO" b="1"/>
          </a:p>
        </p:txBody>
      </p:sp>
    </p:spTree>
    <p:extLst>
      <p:ext uri="{BB962C8B-B14F-4D97-AF65-F5344CB8AC3E}">
        <p14:creationId xmlns:p14="http://schemas.microsoft.com/office/powerpoint/2010/main" val="46660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AE3E00-4F68-1ADD-B51C-F807AD752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936831"/>
          </a:xfrm>
        </p:spPr>
        <p:txBody>
          <a:bodyPr/>
          <a:lstStyle/>
          <a:p>
            <a:r>
              <a:rPr lang="nn-NO"/>
              <a:t>Dette er signala frå føresette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F9E9F250-B4B2-CA13-F1F9-BC84EF27B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885197"/>
            <a:ext cx="9552167" cy="38760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n-NO"/>
              <a:t>Tema som føresette er opptatt av- mange ulike meiningar</a:t>
            </a:r>
          </a:p>
          <a:p>
            <a:r>
              <a:rPr lang="nn-NO"/>
              <a:t>Uro knytt til </a:t>
            </a:r>
            <a:r>
              <a:rPr lang="nn-NO" u="sng"/>
              <a:t>sosiale media, spel og vennskap</a:t>
            </a:r>
          </a:p>
          <a:p>
            <a:r>
              <a:rPr lang="nn-NO"/>
              <a:t>Uro knytt til kva ungane ser og erfarer på nett </a:t>
            </a:r>
          </a:p>
          <a:p>
            <a:r>
              <a:rPr lang="nn-NO"/>
              <a:t>Uro knytt til eigen kompetanse og foreldrerolla- "bordet fangar" </a:t>
            </a:r>
          </a:p>
          <a:p>
            <a:r>
              <a:rPr lang="nn-NO"/>
              <a:t>Behov for ein stad og drøfte med andre føresette</a:t>
            </a:r>
          </a:p>
          <a:p>
            <a:r>
              <a:rPr lang="nn-NO"/>
              <a:t>Ønske om å utsette bruk av smart telefon og sosiale media </a:t>
            </a:r>
          </a:p>
          <a:p>
            <a:r>
              <a:rPr lang="nn-NO"/>
              <a:t>Ønske om reduksjon i bruk av skjerm generelt </a:t>
            </a:r>
          </a:p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8298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7" name="Rectangle 876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3F3181E-D792-4A6E-7DEF-DE392E4F4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6400999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n-NO" sz="2800"/>
              <a:t>Grunnlag og utvikling</a:t>
            </a:r>
            <a:br>
              <a:rPr lang="nn-NO" sz="2800"/>
            </a:br>
            <a:r>
              <a:rPr lang="nn-NO" sz="2800"/>
              <a:t> </a:t>
            </a:r>
            <a:br>
              <a:rPr lang="nn-NO" sz="2800"/>
            </a:br>
            <a:endParaRPr lang="nn-NO" sz="2800"/>
          </a:p>
        </p:txBody>
      </p:sp>
      <p:grpSp>
        <p:nvGrpSpPr>
          <p:cNvPr id="879" name="Group 878">
            <a:extLst>
              <a:ext uri="{FF2B5EF4-FFF2-40B4-BE49-F238E27FC236}">
                <a16:creationId xmlns:a16="http://schemas.microsoft.com/office/drawing/2014/main" id="{2ACBB827-9A2D-D449-9686-F47D2A20EF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880" name="Freeform 21">
              <a:extLst>
                <a:ext uri="{FF2B5EF4-FFF2-40B4-BE49-F238E27FC236}">
                  <a16:creationId xmlns:a16="http://schemas.microsoft.com/office/drawing/2014/main" id="{9B921EC8-AD62-E940-80A2-682AC7104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1" name="Freeform 23">
              <a:extLst>
                <a:ext uri="{FF2B5EF4-FFF2-40B4-BE49-F238E27FC236}">
                  <a16:creationId xmlns:a16="http://schemas.microsoft.com/office/drawing/2014/main" id="{6DBDC735-9A9C-6340-B1E4-3576B27EDD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2" name="Freeform 25">
              <a:extLst>
                <a:ext uri="{FF2B5EF4-FFF2-40B4-BE49-F238E27FC236}">
                  <a16:creationId xmlns:a16="http://schemas.microsoft.com/office/drawing/2014/main" id="{E3F399C2-198A-1347-8B48-1B1D508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3" name="Freeform 26">
              <a:extLst>
                <a:ext uri="{FF2B5EF4-FFF2-40B4-BE49-F238E27FC236}">
                  <a16:creationId xmlns:a16="http://schemas.microsoft.com/office/drawing/2014/main" id="{4AB3593B-CA05-1845-839E-90B9B70EC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2" name="Bilete 11" descr="Eit bilete som inneheld tekst, skjermbilete, line&#10;&#10;Det kan hende at KI-generert innhald ikkje er riktig.">
            <a:extLst>
              <a:ext uri="{FF2B5EF4-FFF2-40B4-BE49-F238E27FC236}">
                <a16:creationId xmlns:a16="http://schemas.microsoft.com/office/drawing/2014/main" id="{44CB3C6B-2059-8276-9CEE-37E62E025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2132" y="681647"/>
            <a:ext cx="2668694" cy="2631283"/>
          </a:xfrm>
          <a:prstGeom prst="rect">
            <a:avLst/>
          </a:prstGeom>
        </p:spPr>
      </p:pic>
      <p:cxnSp>
        <p:nvCxnSpPr>
          <p:cNvPr id="885" name="Straight Connector 884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6400999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72" name="Bilete 871">
            <a:extLst>
              <a:ext uri="{FF2B5EF4-FFF2-40B4-BE49-F238E27FC236}">
                <a16:creationId xmlns:a16="http://schemas.microsoft.com/office/drawing/2014/main" id="{C9AFAE32-93BC-60D6-AD52-9F079CC3C1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2306" y="3570654"/>
            <a:ext cx="4044804" cy="2571470"/>
          </a:xfrm>
          <a:prstGeom prst="rect">
            <a:avLst/>
          </a:prstGeom>
        </p:spPr>
      </p:pic>
      <p:graphicFrame>
        <p:nvGraphicFramePr>
          <p:cNvPr id="5" name="Plasshaldar for innhald 2">
            <a:extLst>
              <a:ext uri="{FF2B5EF4-FFF2-40B4-BE49-F238E27FC236}">
                <a16:creationId xmlns:a16="http://schemas.microsoft.com/office/drawing/2014/main" id="{6ED385AC-D0BC-559A-7300-3EC0E23939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83749"/>
              </p:ext>
            </p:extLst>
          </p:nvPr>
        </p:nvGraphicFramePr>
        <p:xfrm>
          <a:off x="565150" y="1273098"/>
          <a:ext cx="6925654" cy="4488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721416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0B20DD-C8DF-FD78-10E3-BC666A57C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446104"/>
            <a:ext cx="7335835" cy="1368918"/>
          </a:xfrm>
        </p:spPr>
        <p:txBody>
          <a:bodyPr>
            <a:normAutofit/>
          </a:bodyPr>
          <a:lstStyle/>
          <a:p>
            <a:r>
              <a:rPr lang="nn-NO"/>
              <a:t>Kva gjeld frå 01.01. 2026 </a:t>
            </a:r>
            <a:br>
              <a:rPr lang="nn-NO"/>
            </a:br>
            <a:r>
              <a:rPr lang="nn-NO" sz="2800"/>
              <a:t>Me skal igjen inn i nytt farvatn</a:t>
            </a:r>
            <a:r>
              <a:rPr lang="nn-NO"/>
              <a:t> 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6DAAAD9C-6372-4778-7A13-2FD1D880A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910180"/>
            <a:ext cx="10237203" cy="417583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nn-NO"/>
              <a:t>Ikkje alt er avklart enno. Me skal ikkje tilbake til 1999. Me skal vera kloke </a:t>
            </a:r>
            <a:endParaRPr lang="nb-NO"/>
          </a:p>
          <a:p>
            <a:r>
              <a:rPr lang="nn-NO"/>
              <a:t>Elevar på 1.- 2. trinn får ikkje med seg iPad heim. Svært avgrensa bruk. </a:t>
            </a:r>
          </a:p>
          <a:p>
            <a:r>
              <a:rPr lang="nn-NO"/>
              <a:t>Elevar på 3.- 4. trinn får med seg iPad heim ved behov. </a:t>
            </a:r>
            <a:br>
              <a:rPr lang="nn-NO"/>
            </a:br>
            <a:r>
              <a:rPr lang="nn-NO"/>
              <a:t>T.d. i veker med klasselesekurs. </a:t>
            </a:r>
          </a:p>
          <a:p>
            <a:r>
              <a:rPr lang="nn-NO"/>
              <a:t>1.-4.trinn: Alle iPadar er "</a:t>
            </a:r>
            <a:r>
              <a:rPr lang="nn-NO" err="1"/>
              <a:t>white-listed</a:t>
            </a:r>
            <a:r>
              <a:rPr lang="nn-NO"/>
              <a:t>". Avgrensa tilgang til alderstilpassa læringsappar. </a:t>
            </a:r>
            <a:r>
              <a:rPr lang="nn-NO" u="sng"/>
              <a:t>Svært </a:t>
            </a:r>
            <a:r>
              <a:rPr lang="nn-NO"/>
              <a:t>avgrensa tilgang til nettsider/ ingen </a:t>
            </a:r>
            <a:r>
              <a:rPr lang="nn-NO" err="1"/>
              <a:t>tilgong</a:t>
            </a:r>
            <a:r>
              <a:rPr lang="nn-NO"/>
              <a:t> </a:t>
            </a:r>
          </a:p>
          <a:p>
            <a:r>
              <a:rPr lang="nn-NO"/>
              <a:t>5.-7.trinn: Alle iPadar er "</a:t>
            </a:r>
            <a:r>
              <a:rPr lang="nn-NO" err="1"/>
              <a:t>black-listed</a:t>
            </a:r>
            <a:r>
              <a:rPr lang="nn-NO"/>
              <a:t>". Avgrensa tilgang til alderstilpassa læringsappar. Avgrensa tilgang til nettsider. </a:t>
            </a:r>
          </a:p>
          <a:p>
            <a:r>
              <a:rPr lang="nn-NO"/>
              <a:t>Fokus i foreldremøta - Foreldrerolla og helsekonsekvensar </a:t>
            </a:r>
          </a:p>
          <a:p>
            <a:r>
              <a:rPr lang="nn-NO"/>
              <a:t>Tverrfagleg samarbeid og samarbeid innanfor oppvekst</a:t>
            </a:r>
          </a:p>
          <a:p>
            <a:endParaRPr lang="nn-NO"/>
          </a:p>
          <a:p>
            <a:endParaRPr lang="nn-NO"/>
          </a:p>
          <a:p>
            <a:endParaRPr lang="nn-NO"/>
          </a:p>
        </p:txBody>
      </p:sp>
      <p:pic>
        <p:nvPicPr>
          <p:cNvPr id="4" name="Bilete 3" descr="Eit bilete som inneheld teikning, utklipp&#10;&#10;Det kan hende at KI-generert innhald ikkje er riktig.">
            <a:extLst>
              <a:ext uri="{FF2B5EF4-FFF2-40B4-BE49-F238E27FC236}">
                <a16:creationId xmlns:a16="http://schemas.microsoft.com/office/drawing/2014/main" id="{991F8C2E-D3A8-54E1-0C49-4AD6EBF55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0700" y="448999"/>
            <a:ext cx="1828493" cy="126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748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3D623A5-CEA9-A0F1-E499-242AB81FB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5066001" cy="1268984"/>
          </a:xfrm>
        </p:spPr>
        <p:txBody>
          <a:bodyPr>
            <a:normAutofit/>
          </a:bodyPr>
          <a:lstStyle/>
          <a:p>
            <a:r>
              <a:rPr lang="nn-NO"/>
              <a:t>Nokre tankar 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2B031A9D-2EC3-835B-3753-54AC4F954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897689"/>
            <a:ext cx="5528197" cy="38635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n-NO"/>
              <a:t>Me kan lære av fortida, men ho kjem aldri tilbake</a:t>
            </a:r>
          </a:p>
          <a:p>
            <a:r>
              <a:rPr lang="nn-NO"/>
              <a:t>Alt var ikkje betre før </a:t>
            </a:r>
          </a:p>
          <a:p>
            <a:r>
              <a:rPr lang="nn-NO"/>
              <a:t>Ver eit godt førebilete og bygg gode vanar</a:t>
            </a:r>
          </a:p>
          <a:p>
            <a:r>
              <a:rPr lang="nn-NO"/>
              <a:t>Ver ein trygg og tydeleg forelder – Du er ein førebilete </a:t>
            </a:r>
          </a:p>
          <a:p>
            <a:r>
              <a:rPr lang="nn-NO"/>
              <a:t>Skulen skal ha ein balanse i bruk av ulike læremiddel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1DA2280-4367-9844-92C8-D662486FB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A9C303F-3A73-E440-923C-BAAF3176C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3145" y="0"/>
            <a:ext cx="5988856" cy="6858001"/>
            <a:chOff x="6203145" y="0"/>
            <a:chExt cx="5988856" cy="685800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B205DF0-BAE6-CF47-ABF8-A3266C7119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228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30B64E66-F59E-9A4E-8CD3-2C62007DE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669C99C-C50F-2A47-9BA2-EA4B62AD2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A2CE447-6B57-FC41-89F1-971B2338D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3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30">
              <a:extLst>
                <a:ext uri="{FF2B5EF4-FFF2-40B4-BE49-F238E27FC236}">
                  <a16:creationId xmlns:a16="http://schemas.microsoft.com/office/drawing/2014/main" id="{3F8C4B96-43F0-6448-90E8-4949AC2F2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0092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78F21E1-A886-E449-BF38-C9AD29BDB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2959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32">
              <a:extLst>
                <a:ext uri="{FF2B5EF4-FFF2-40B4-BE49-F238E27FC236}">
                  <a16:creationId xmlns:a16="http://schemas.microsoft.com/office/drawing/2014/main" id="{59A063CA-8B5F-6347-8A9F-3802824D9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8" y="4923855"/>
              <a:ext cx="536172" cy="1124839"/>
            </a:xfrm>
            <a:custGeom>
              <a:avLst/>
              <a:gdLst>
                <a:gd name="connsiteX0" fmla="*/ 536172 w 536172"/>
                <a:gd name="connsiteY0" fmla="*/ 0 h 1124839"/>
                <a:gd name="connsiteX1" fmla="*/ 536172 w 536172"/>
                <a:gd name="connsiteY1" fmla="*/ 1124839 h 1124839"/>
                <a:gd name="connsiteX2" fmla="*/ 451423 w 536172"/>
                <a:gd name="connsiteY2" fmla="*/ 1116295 h 1124839"/>
                <a:gd name="connsiteX3" fmla="*/ 0 w 536172"/>
                <a:gd name="connsiteY3" fmla="*/ 562419 h 1124839"/>
                <a:gd name="connsiteX4" fmla="*/ 451423 w 536172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2" h="1124839">
                  <a:moveTo>
                    <a:pt x="536172" y="0"/>
                  </a:moveTo>
                  <a:lnTo>
                    <a:pt x="536172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48">
              <a:extLst>
                <a:ext uri="{FF2B5EF4-FFF2-40B4-BE49-F238E27FC236}">
                  <a16:creationId xmlns:a16="http://schemas.microsoft.com/office/drawing/2014/main" id="{FBD0F012-879A-5849-A7F8-00E9C54BA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3147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49">
              <a:extLst>
                <a:ext uri="{FF2B5EF4-FFF2-40B4-BE49-F238E27FC236}">
                  <a16:creationId xmlns:a16="http://schemas.microsoft.com/office/drawing/2014/main" id="{E67EA7D6-BAF0-E749-AE45-8979B3AE8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0"/>
              <a:ext cx="1130726" cy="565362"/>
            </a:xfrm>
            <a:custGeom>
              <a:avLst/>
              <a:gdLst>
                <a:gd name="connsiteX0" fmla="*/ 0 w 1130726"/>
                <a:gd name="connsiteY0" fmla="*/ 0 h 565362"/>
                <a:gd name="connsiteX1" fmla="*/ 25421 w 1130726"/>
                <a:gd name="connsiteY1" fmla="*/ 0 h 565362"/>
                <a:gd name="connsiteX2" fmla="*/ 36370 w 1130726"/>
                <a:gd name="connsiteY2" fmla="*/ 108609 h 565362"/>
                <a:gd name="connsiteX3" fmla="*/ 565364 w 1130726"/>
                <a:gd name="connsiteY3" fmla="*/ 539750 h 565362"/>
                <a:gd name="connsiteX4" fmla="*/ 1094357 w 1130726"/>
                <a:gd name="connsiteY4" fmla="*/ 108609 h 565362"/>
                <a:gd name="connsiteX5" fmla="*/ 1105306 w 1130726"/>
                <a:gd name="connsiteY5" fmla="*/ 0 h 565362"/>
                <a:gd name="connsiteX6" fmla="*/ 1130726 w 1130726"/>
                <a:gd name="connsiteY6" fmla="*/ 0 h 565362"/>
                <a:gd name="connsiteX7" fmla="*/ 565364 w 1130726"/>
                <a:gd name="connsiteY7" fmla="*/ 565362 h 565362"/>
                <a:gd name="connsiteX8" fmla="*/ 0 w 1130726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6" h="565362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6719" y="354660"/>
                    <a:pt x="304426" y="539750"/>
                    <a:pt x="565364" y="539750"/>
                  </a:cubicBezTo>
                  <a:cubicBezTo>
                    <a:pt x="826301" y="539750"/>
                    <a:pt x="1044008" y="354660"/>
                    <a:pt x="1094357" y="108609"/>
                  </a:cubicBezTo>
                  <a:lnTo>
                    <a:pt x="1105306" y="0"/>
                  </a:lnTo>
                  <a:lnTo>
                    <a:pt x="1130726" y="0"/>
                  </a:lnTo>
                  <a:cubicBezTo>
                    <a:pt x="1130726" y="312241"/>
                    <a:pt x="877604" y="565362"/>
                    <a:pt x="565364" y="565362"/>
                  </a:cubicBezTo>
                  <a:cubicBezTo>
                    <a:pt x="253123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50">
              <a:extLst>
                <a:ext uri="{FF2B5EF4-FFF2-40B4-BE49-F238E27FC236}">
                  <a16:creationId xmlns:a16="http://schemas.microsoft.com/office/drawing/2014/main" id="{D20805D5-8675-4847-ACD6-15C16DC76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0"/>
              <a:ext cx="1130726" cy="565362"/>
            </a:xfrm>
            <a:custGeom>
              <a:avLst/>
              <a:gdLst>
                <a:gd name="connsiteX0" fmla="*/ 0 w 1130726"/>
                <a:gd name="connsiteY0" fmla="*/ 0 h 565362"/>
                <a:gd name="connsiteX1" fmla="*/ 25421 w 1130726"/>
                <a:gd name="connsiteY1" fmla="*/ 0 h 565362"/>
                <a:gd name="connsiteX2" fmla="*/ 36369 w 1130726"/>
                <a:gd name="connsiteY2" fmla="*/ 108609 h 565362"/>
                <a:gd name="connsiteX3" fmla="*/ 565363 w 1130726"/>
                <a:gd name="connsiteY3" fmla="*/ 539750 h 565362"/>
                <a:gd name="connsiteX4" fmla="*/ 1094357 w 1130726"/>
                <a:gd name="connsiteY4" fmla="*/ 108609 h 565362"/>
                <a:gd name="connsiteX5" fmla="*/ 1105306 w 1130726"/>
                <a:gd name="connsiteY5" fmla="*/ 0 h 565362"/>
                <a:gd name="connsiteX6" fmla="*/ 1130726 w 1130726"/>
                <a:gd name="connsiteY6" fmla="*/ 0 h 565362"/>
                <a:gd name="connsiteX7" fmla="*/ 565363 w 1130726"/>
                <a:gd name="connsiteY7" fmla="*/ 565362 h 565362"/>
                <a:gd name="connsiteX8" fmla="*/ 0 w 1130726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6" h="565362">
                  <a:moveTo>
                    <a:pt x="0" y="0"/>
                  </a:moveTo>
                  <a:lnTo>
                    <a:pt x="25421" y="0"/>
                  </a:lnTo>
                  <a:lnTo>
                    <a:pt x="36369" y="108609"/>
                  </a:lnTo>
                  <a:cubicBezTo>
                    <a:pt x="86719" y="354660"/>
                    <a:pt x="304426" y="539750"/>
                    <a:pt x="565363" y="539750"/>
                  </a:cubicBezTo>
                  <a:cubicBezTo>
                    <a:pt x="826300" y="539750"/>
                    <a:pt x="1044007" y="354660"/>
                    <a:pt x="1094357" y="108609"/>
                  </a:cubicBezTo>
                  <a:lnTo>
                    <a:pt x="1105306" y="0"/>
                  </a:lnTo>
                  <a:lnTo>
                    <a:pt x="1130726" y="0"/>
                  </a:lnTo>
                  <a:cubicBezTo>
                    <a:pt x="1130726" y="312241"/>
                    <a:pt x="877604" y="565362"/>
                    <a:pt x="565363" y="565362"/>
                  </a:cubicBezTo>
                  <a:cubicBezTo>
                    <a:pt x="253122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51">
              <a:extLst>
                <a:ext uri="{FF2B5EF4-FFF2-40B4-BE49-F238E27FC236}">
                  <a16:creationId xmlns:a16="http://schemas.microsoft.com/office/drawing/2014/main" id="{3B802874-ED6B-2D4D-8336-74AB1EA9EC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0"/>
              <a:ext cx="535425" cy="562344"/>
            </a:xfrm>
            <a:custGeom>
              <a:avLst/>
              <a:gdLst>
                <a:gd name="connsiteX0" fmla="*/ 0 w 535425"/>
                <a:gd name="connsiteY0" fmla="*/ 0 h 562344"/>
                <a:gd name="connsiteX1" fmla="*/ 25421 w 535425"/>
                <a:gd name="connsiteY1" fmla="*/ 0 h 562344"/>
                <a:gd name="connsiteX2" fmla="*/ 36369 w 535425"/>
                <a:gd name="connsiteY2" fmla="*/ 108609 h 562344"/>
                <a:gd name="connsiteX3" fmla="*/ 469780 w 535425"/>
                <a:gd name="connsiteY3" fmla="*/ 531316 h 562344"/>
                <a:gd name="connsiteX4" fmla="*/ 535425 w 535425"/>
                <a:gd name="connsiteY4" fmla="*/ 537109 h 562344"/>
                <a:gd name="connsiteX5" fmla="*/ 535425 w 535425"/>
                <a:gd name="connsiteY5" fmla="*/ 562344 h 562344"/>
                <a:gd name="connsiteX6" fmla="*/ 451423 w 535425"/>
                <a:gd name="connsiteY6" fmla="*/ 553876 h 562344"/>
                <a:gd name="connsiteX7" fmla="*/ 0 w 535425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5" h="562344">
                  <a:moveTo>
                    <a:pt x="0" y="0"/>
                  </a:moveTo>
                  <a:lnTo>
                    <a:pt x="25421" y="0"/>
                  </a:lnTo>
                  <a:lnTo>
                    <a:pt x="36369" y="108609"/>
                  </a:lnTo>
                  <a:cubicBezTo>
                    <a:pt x="80425" y="323904"/>
                    <a:pt x="252614" y="492525"/>
                    <a:pt x="469780" y="531316"/>
                  </a:cubicBezTo>
                  <a:lnTo>
                    <a:pt x="535425" y="537109"/>
                  </a:lnTo>
                  <a:lnTo>
                    <a:pt x="535425" y="562344"/>
                  </a:lnTo>
                  <a:lnTo>
                    <a:pt x="451423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52">
              <a:extLst>
                <a:ext uri="{FF2B5EF4-FFF2-40B4-BE49-F238E27FC236}">
                  <a16:creationId xmlns:a16="http://schemas.microsoft.com/office/drawing/2014/main" id="{D15F4AF4-9B59-CA46-920E-73456C5A4C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807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53">
              <a:extLst>
                <a:ext uri="{FF2B5EF4-FFF2-40B4-BE49-F238E27FC236}">
                  <a16:creationId xmlns:a16="http://schemas.microsoft.com/office/drawing/2014/main" id="{11572EED-2C54-D948-A1DC-680DD79D0E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54">
              <a:extLst>
                <a:ext uri="{FF2B5EF4-FFF2-40B4-BE49-F238E27FC236}">
                  <a16:creationId xmlns:a16="http://schemas.microsoft.com/office/drawing/2014/main" id="{D749F206-EF71-2B44-8F0B-E8DF4EAC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809383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8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55">
              <a:extLst>
                <a:ext uri="{FF2B5EF4-FFF2-40B4-BE49-F238E27FC236}">
                  <a16:creationId xmlns:a16="http://schemas.microsoft.com/office/drawing/2014/main" id="{87EEC91C-B6CD-D74C-9DE5-3C9B9F304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2178092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56">
              <a:extLst>
                <a:ext uri="{FF2B5EF4-FFF2-40B4-BE49-F238E27FC236}">
                  <a16:creationId xmlns:a16="http://schemas.microsoft.com/office/drawing/2014/main" id="{AD44CA4C-ED5A-7544-8323-E623F94DAA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2181110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9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9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9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57">
              <a:extLst>
                <a:ext uri="{FF2B5EF4-FFF2-40B4-BE49-F238E27FC236}">
                  <a16:creationId xmlns:a16="http://schemas.microsoft.com/office/drawing/2014/main" id="{ABC194E6-E855-7F4A-805B-25EC12AB0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3145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58">
              <a:extLst>
                <a:ext uri="{FF2B5EF4-FFF2-40B4-BE49-F238E27FC236}">
                  <a16:creationId xmlns:a16="http://schemas.microsoft.com/office/drawing/2014/main" id="{D209722E-AECA-1049-BDC9-0B51AA5A22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7976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59">
              <a:extLst>
                <a:ext uri="{FF2B5EF4-FFF2-40B4-BE49-F238E27FC236}">
                  <a16:creationId xmlns:a16="http://schemas.microsoft.com/office/drawing/2014/main" id="{A2380CC4-123C-7A44-B83C-72C47DA2B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07" y="3549819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60">
              <a:extLst>
                <a:ext uri="{FF2B5EF4-FFF2-40B4-BE49-F238E27FC236}">
                  <a16:creationId xmlns:a16="http://schemas.microsoft.com/office/drawing/2014/main" id="{D1370748-8047-C249-8646-BFD370927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6" y="3552837"/>
              <a:ext cx="535425" cy="1124688"/>
            </a:xfrm>
            <a:custGeom>
              <a:avLst/>
              <a:gdLst>
                <a:gd name="connsiteX0" fmla="*/ 535425 w 535425"/>
                <a:gd name="connsiteY0" fmla="*/ 0 h 1124688"/>
                <a:gd name="connsiteX1" fmla="*/ 535425 w 535425"/>
                <a:gd name="connsiteY1" fmla="*/ 25186 h 1124688"/>
                <a:gd name="connsiteX2" fmla="*/ 456541 w 535425"/>
                <a:gd name="connsiteY2" fmla="*/ 33138 h 1124688"/>
                <a:gd name="connsiteX3" fmla="*/ 25399 w 535425"/>
                <a:gd name="connsiteY3" fmla="*/ 562131 h 1124688"/>
                <a:gd name="connsiteX4" fmla="*/ 456541 w 535425"/>
                <a:gd name="connsiteY4" fmla="*/ 1091124 h 1124688"/>
                <a:gd name="connsiteX5" fmla="*/ 535425 w 535425"/>
                <a:gd name="connsiteY5" fmla="*/ 1099076 h 1124688"/>
                <a:gd name="connsiteX6" fmla="*/ 535425 w 535425"/>
                <a:gd name="connsiteY6" fmla="*/ 1124688 h 1124688"/>
                <a:gd name="connsiteX7" fmla="*/ 451423 w 535425"/>
                <a:gd name="connsiteY7" fmla="*/ 1116220 h 1124688"/>
                <a:gd name="connsiteX8" fmla="*/ 0 w 535425"/>
                <a:gd name="connsiteY8" fmla="*/ 562344 h 1124688"/>
                <a:gd name="connsiteX9" fmla="*/ 451423 w 535425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5" h="1124688">
                  <a:moveTo>
                    <a:pt x="535425" y="0"/>
                  </a:moveTo>
                  <a:lnTo>
                    <a:pt x="535425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5" y="1099076"/>
                  </a:lnTo>
                  <a:lnTo>
                    <a:pt x="535425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61">
              <a:extLst>
                <a:ext uri="{FF2B5EF4-FFF2-40B4-BE49-F238E27FC236}">
                  <a16:creationId xmlns:a16="http://schemas.microsoft.com/office/drawing/2014/main" id="{2BC8BE82-732A-EB48-8DC0-D671980E26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807" y="4921546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62">
              <a:extLst>
                <a:ext uri="{FF2B5EF4-FFF2-40B4-BE49-F238E27FC236}">
                  <a16:creationId xmlns:a16="http://schemas.microsoft.com/office/drawing/2014/main" id="{2E93D106-2906-D840-B04D-BB4DA10EE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8040" y="6293274"/>
              <a:ext cx="1130598" cy="564727"/>
            </a:xfrm>
            <a:custGeom>
              <a:avLst/>
              <a:gdLst>
                <a:gd name="connsiteX0" fmla="*/ 565300 w 1130598"/>
                <a:gd name="connsiteY0" fmla="*/ 0 h 564727"/>
                <a:gd name="connsiteX1" fmla="*/ 1119176 w 1130598"/>
                <a:gd name="connsiteY1" fmla="*/ 451422 h 564727"/>
                <a:gd name="connsiteX2" fmla="*/ 1130598 w 1130598"/>
                <a:gd name="connsiteY2" fmla="*/ 564727 h 564727"/>
                <a:gd name="connsiteX3" fmla="*/ 1105221 w 1130598"/>
                <a:gd name="connsiteY3" fmla="*/ 564727 h 564727"/>
                <a:gd name="connsiteX4" fmla="*/ 1094293 w 1130598"/>
                <a:gd name="connsiteY4" fmla="*/ 456328 h 564727"/>
                <a:gd name="connsiteX5" fmla="*/ 565300 w 1130598"/>
                <a:gd name="connsiteY5" fmla="*/ 25186 h 564727"/>
                <a:gd name="connsiteX6" fmla="*/ 36306 w 1130598"/>
                <a:gd name="connsiteY6" fmla="*/ 456328 h 564727"/>
                <a:gd name="connsiteX7" fmla="*/ 25378 w 1130598"/>
                <a:gd name="connsiteY7" fmla="*/ 564727 h 564727"/>
                <a:gd name="connsiteX8" fmla="*/ 0 w 1130598"/>
                <a:gd name="connsiteY8" fmla="*/ 564727 h 564727"/>
                <a:gd name="connsiteX9" fmla="*/ 11423 w 1130598"/>
                <a:gd name="connsiteY9" fmla="*/ 451422 h 564727"/>
                <a:gd name="connsiteX10" fmla="*/ 565300 w 1130598"/>
                <a:gd name="connsiteY10" fmla="*/ 0 h 56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0598" h="564727">
                  <a:moveTo>
                    <a:pt x="565300" y="0"/>
                  </a:moveTo>
                  <a:cubicBezTo>
                    <a:pt x="838510" y="0"/>
                    <a:pt x="1066458" y="193796"/>
                    <a:pt x="1119176" y="451422"/>
                  </a:cubicBezTo>
                  <a:lnTo>
                    <a:pt x="1130598" y="564727"/>
                  </a:lnTo>
                  <a:lnTo>
                    <a:pt x="1105221" y="564727"/>
                  </a:lnTo>
                  <a:lnTo>
                    <a:pt x="1094293" y="456328"/>
                  </a:lnTo>
                  <a:cubicBezTo>
                    <a:pt x="1043944" y="210276"/>
                    <a:pt x="826237" y="25186"/>
                    <a:pt x="565300" y="25186"/>
                  </a:cubicBezTo>
                  <a:cubicBezTo>
                    <a:pt x="304362" y="25186"/>
                    <a:pt x="86655" y="210276"/>
                    <a:pt x="36306" y="456328"/>
                  </a:cubicBezTo>
                  <a:lnTo>
                    <a:pt x="25378" y="564727"/>
                  </a:lnTo>
                  <a:lnTo>
                    <a:pt x="0" y="564727"/>
                  </a:lnTo>
                  <a:lnTo>
                    <a:pt x="11423" y="451422"/>
                  </a:lnTo>
                  <a:cubicBezTo>
                    <a:pt x="64141" y="193796"/>
                    <a:pt x="292089" y="0"/>
                    <a:pt x="5653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63">
              <a:extLst>
                <a:ext uri="{FF2B5EF4-FFF2-40B4-BE49-F238E27FC236}">
                  <a16:creationId xmlns:a16="http://schemas.microsoft.com/office/drawing/2014/main" id="{19132191-F01A-8B42-8423-A583B760B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3771" y="6293274"/>
              <a:ext cx="1130598" cy="564727"/>
            </a:xfrm>
            <a:custGeom>
              <a:avLst/>
              <a:gdLst>
                <a:gd name="connsiteX0" fmla="*/ 565299 w 1130598"/>
                <a:gd name="connsiteY0" fmla="*/ 0 h 564727"/>
                <a:gd name="connsiteX1" fmla="*/ 1119176 w 1130598"/>
                <a:gd name="connsiteY1" fmla="*/ 451422 h 564727"/>
                <a:gd name="connsiteX2" fmla="*/ 1130598 w 1130598"/>
                <a:gd name="connsiteY2" fmla="*/ 564727 h 564727"/>
                <a:gd name="connsiteX3" fmla="*/ 1105221 w 1130598"/>
                <a:gd name="connsiteY3" fmla="*/ 564727 h 564727"/>
                <a:gd name="connsiteX4" fmla="*/ 1094293 w 1130598"/>
                <a:gd name="connsiteY4" fmla="*/ 456328 h 564727"/>
                <a:gd name="connsiteX5" fmla="*/ 565299 w 1130598"/>
                <a:gd name="connsiteY5" fmla="*/ 25186 h 564727"/>
                <a:gd name="connsiteX6" fmla="*/ 36305 w 1130598"/>
                <a:gd name="connsiteY6" fmla="*/ 456328 h 564727"/>
                <a:gd name="connsiteX7" fmla="*/ 25378 w 1130598"/>
                <a:gd name="connsiteY7" fmla="*/ 564727 h 564727"/>
                <a:gd name="connsiteX8" fmla="*/ 0 w 1130598"/>
                <a:gd name="connsiteY8" fmla="*/ 564727 h 564727"/>
                <a:gd name="connsiteX9" fmla="*/ 11422 w 1130598"/>
                <a:gd name="connsiteY9" fmla="*/ 451422 h 564727"/>
                <a:gd name="connsiteX10" fmla="*/ 565299 w 1130598"/>
                <a:gd name="connsiteY10" fmla="*/ 0 h 564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0598" h="564727">
                  <a:moveTo>
                    <a:pt x="565299" y="0"/>
                  </a:moveTo>
                  <a:cubicBezTo>
                    <a:pt x="838510" y="0"/>
                    <a:pt x="1066458" y="193796"/>
                    <a:pt x="1119176" y="451422"/>
                  </a:cubicBezTo>
                  <a:lnTo>
                    <a:pt x="1130598" y="564727"/>
                  </a:lnTo>
                  <a:lnTo>
                    <a:pt x="1105221" y="564727"/>
                  </a:lnTo>
                  <a:lnTo>
                    <a:pt x="1094293" y="456328"/>
                  </a:lnTo>
                  <a:cubicBezTo>
                    <a:pt x="1043943" y="210276"/>
                    <a:pt x="826236" y="25186"/>
                    <a:pt x="565299" y="25186"/>
                  </a:cubicBezTo>
                  <a:cubicBezTo>
                    <a:pt x="304362" y="25186"/>
                    <a:pt x="86655" y="210276"/>
                    <a:pt x="36305" y="456328"/>
                  </a:cubicBezTo>
                  <a:lnTo>
                    <a:pt x="25378" y="564727"/>
                  </a:lnTo>
                  <a:lnTo>
                    <a:pt x="0" y="564727"/>
                  </a:lnTo>
                  <a:lnTo>
                    <a:pt x="11422" y="451422"/>
                  </a:lnTo>
                  <a:cubicBezTo>
                    <a:pt x="64140" y="193796"/>
                    <a:pt x="292088" y="0"/>
                    <a:pt x="5652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 64">
              <a:extLst>
                <a:ext uri="{FF2B5EF4-FFF2-40B4-BE49-F238E27FC236}">
                  <a16:creationId xmlns:a16="http://schemas.microsoft.com/office/drawing/2014/main" id="{9310877A-9146-3E46-B915-B34AF09A1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0" y="6295916"/>
              <a:ext cx="535361" cy="562084"/>
            </a:xfrm>
            <a:custGeom>
              <a:avLst/>
              <a:gdLst>
                <a:gd name="connsiteX0" fmla="*/ 535361 w 535361"/>
                <a:gd name="connsiteY0" fmla="*/ 0 h 562084"/>
                <a:gd name="connsiteX1" fmla="*/ 535361 w 535361"/>
                <a:gd name="connsiteY1" fmla="*/ 25186 h 562084"/>
                <a:gd name="connsiteX2" fmla="*/ 469716 w 535361"/>
                <a:gd name="connsiteY2" fmla="*/ 30978 h 562084"/>
                <a:gd name="connsiteX3" fmla="*/ 36305 w 535361"/>
                <a:gd name="connsiteY3" fmla="*/ 453686 h 562084"/>
                <a:gd name="connsiteX4" fmla="*/ 25378 w 535361"/>
                <a:gd name="connsiteY4" fmla="*/ 562084 h 562084"/>
                <a:gd name="connsiteX5" fmla="*/ 0 w 535361"/>
                <a:gd name="connsiteY5" fmla="*/ 562084 h 562084"/>
                <a:gd name="connsiteX6" fmla="*/ 11422 w 535361"/>
                <a:gd name="connsiteY6" fmla="*/ 448780 h 562084"/>
                <a:gd name="connsiteX7" fmla="*/ 465220 w 535361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61" h="562084">
                  <a:moveTo>
                    <a:pt x="535361" y="0"/>
                  </a:moveTo>
                  <a:lnTo>
                    <a:pt x="535361" y="25186"/>
                  </a:lnTo>
                  <a:lnTo>
                    <a:pt x="469716" y="30978"/>
                  </a:lnTo>
                  <a:cubicBezTo>
                    <a:pt x="252550" y="69769"/>
                    <a:pt x="80361" y="238391"/>
                    <a:pt x="36305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2" y="448780"/>
                  </a:lnTo>
                  <a:cubicBezTo>
                    <a:pt x="57550" y="223357"/>
                    <a:pt x="237839" y="46805"/>
                    <a:pt x="465220" y="61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31927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unchcardVTI">
  <a:themeElements>
    <a:clrScheme name="Punchcard">
      <a:dk1>
        <a:srgbClr val="000000"/>
      </a:dk1>
      <a:lt1>
        <a:srgbClr val="FFFFFF"/>
      </a:lt1>
      <a:dk2>
        <a:srgbClr val="00224B"/>
      </a:dk2>
      <a:lt2>
        <a:srgbClr val="EFF0EF"/>
      </a:lt2>
      <a:accent1>
        <a:srgbClr val="00B2F3"/>
      </a:accent1>
      <a:accent2>
        <a:srgbClr val="0471CC"/>
      </a:accent2>
      <a:accent3>
        <a:srgbClr val="14BBA9"/>
      </a:accent3>
      <a:accent4>
        <a:srgbClr val="8BB93B"/>
      </a:accent4>
      <a:accent5>
        <a:srgbClr val="EC970C"/>
      </a:accent5>
      <a:accent6>
        <a:srgbClr val="F55822"/>
      </a:accent6>
      <a:hlink>
        <a:srgbClr val="008EE6"/>
      </a:hlink>
      <a:folHlink>
        <a:srgbClr val="808C8E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Breiskjerm</PresentationFormat>
  <Slides>6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Lysbilettitlar</vt:lpstr>
      </vt:variant>
      <vt:variant>
        <vt:i4>6</vt:i4>
      </vt:variant>
    </vt:vector>
  </HeadingPairs>
  <TitlesOfParts>
    <vt:vector size="7" baseType="lpstr">
      <vt:lpstr>PunchcardVTI</vt:lpstr>
      <vt:lpstr>Digital praksis i oppvekst  10.11.2025</vt:lpstr>
      <vt:lpstr>Ulike skjermar og digitale flater  Kva synst du er greitt og kor mykje? </vt:lpstr>
      <vt:lpstr>Dette er signala frå føresette</vt:lpstr>
      <vt:lpstr>Grunnlag og utvikling   </vt:lpstr>
      <vt:lpstr>Kva gjeld frå 01.01. 2026  Me skal igjen inn i nytt farvatn </vt:lpstr>
      <vt:lpstr>Nokre tankar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praksis i oppvekst </dc:title>
  <dc:creator/>
  <cp:revision>3</cp:revision>
  <dcterms:created xsi:type="dcterms:W3CDTF">2025-11-09T14:19:36Z</dcterms:created>
  <dcterms:modified xsi:type="dcterms:W3CDTF">2025-11-11T07:35:33Z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a297293-92c2-4956-966a-98281364cfac_Enabled">
    <vt:lpwstr>true</vt:lpwstr>
  </property>
  <property fmtid="{D5CDD505-2E9C-101B-9397-08002B2CF9AE}" pid="3" name="MSIP_Label_ca297293-92c2-4956-966a-98281364cfac_SetDate">
    <vt:lpwstr>2025-11-09T14:19:42Z</vt:lpwstr>
  </property>
  <property fmtid="{D5CDD505-2E9C-101B-9397-08002B2CF9AE}" pid="4" name="MSIP_Label_ca297293-92c2-4956-966a-98281364cfac_Method">
    <vt:lpwstr>Standard</vt:lpwstr>
  </property>
  <property fmtid="{D5CDD505-2E9C-101B-9397-08002B2CF9AE}" pid="5" name="MSIP_Label_ca297293-92c2-4956-966a-98281364cfac_Name">
    <vt:lpwstr>defa4170-0d19-0005-0001-bc88714345d2</vt:lpwstr>
  </property>
  <property fmtid="{D5CDD505-2E9C-101B-9397-08002B2CF9AE}" pid="6" name="MSIP_Label_ca297293-92c2-4956-966a-98281364cfac_SiteId">
    <vt:lpwstr>e909c4c2-cf35-426b-99ae-116055cf3a92</vt:lpwstr>
  </property>
  <property fmtid="{D5CDD505-2E9C-101B-9397-08002B2CF9AE}" pid="7" name="MSIP_Label_ca297293-92c2-4956-966a-98281364cfac_ActionId">
    <vt:lpwstr>ac8d4ff7-7e66-4a87-bfdb-c885b774904b</vt:lpwstr>
  </property>
  <property fmtid="{D5CDD505-2E9C-101B-9397-08002B2CF9AE}" pid="8" name="MSIP_Label_ca297293-92c2-4956-966a-98281364cfac_ContentBits">
    <vt:lpwstr>0</vt:lpwstr>
  </property>
  <property fmtid="{D5CDD505-2E9C-101B-9397-08002B2CF9AE}" pid="9" name="MSIP_Label_ca297293-92c2-4956-966a-98281364cfac_Tag">
    <vt:lpwstr>10, 3, 0, 2</vt:lpwstr>
  </property>
</Properties>
</file>